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B64BBF5-B1B0-4252-AF38-9556D7054668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633F2D-7AAA-4FF3-9277-55333EF6D65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3841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7F7D329-C7F6-41A3-8ABA-169B37C175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3780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E68FDD-B1CC-4FFC-8924-B51F3D7B49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7215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21429E-EFF1-4BAE-881A-8480C1D498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524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3616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8829A6-068A-45A3-A0DE-C11704E413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490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7720DF-351A-45ED-A712-EE747C2F3B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251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0654D2-D833-4896-BDD9-BB4158FFE4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109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251EB3-A27A-4CE0-BCBE-30333EA1628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235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BC4C10-5C60-47C7-8D80-8F28C77882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072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12877E-1226-4162-B878-7BC915D79F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801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299CCD-43DC-4A57-9FC6-F97AFBB518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4254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Praise the Saviour now and ever;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praise him, all beneath the skies;</a:t>
            </a:r>
            <a:endParaRPr lang="en-NZ" dirty="0"/>
          </a:p>
          <a:p>
            <a:r>
              <a:rPr lang="en-GB" dirty="0"/>
              <a:t>		prostrate lying, </a:t>
            </a:r>
            <a:r>
              <a:rPr lang="en-GB" dirty="0" err="1"/>
              <a:t>suff’ring</a:t>
            </a:r>
            <a:r>
              <a:rPr lang="en-GB" dirty="0"/>
              <a:t>, dying</a:t>
            </a:r>
            <a:endParaRPr lang="en-NZ" dirty="0"/>
          </a:p>
          <a:p>
            <a:r>
              <a:rPr lang="en-GB" dirty="0"/>
              <a:t>		on the cross, a sacrifice.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Vict’ry</a:t>
            </a:r>
            <a:r>
              <a:rPr lang="en-GB" dirty="0"/>
              <a:t> gaining, life obtaining,</a:t>
            </a:r>
            <a:endParaRPr lang="en-NZ" dirty="0"/>
          </a:p>
          <a:p>
            <a:r>
              <a:rPr lang="en-GB" dirty="0"/>
              <a:t>		now in glory he doth rise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310]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Man’s work </a:t>
            </a:r>
            <a:r>
              <a:rPr lang="en-GB" dirty="0" err="1"/>
              <a:t>faileth</a:t>
            </a:r>
            <a:r>
              <a:rPr lang="en-GB" dirty="0"/>
              <a:t>, Christ’s </a:t>
            </a:r>
            <a:r>
              <a:rPr lang="en-GB" dirty="0" err="1"/>
              <a:t>availeth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he is all our righteousness;</a:t>
            </a:r>
            <a:endParaRPr lang="en-NZ" dirty="0"/>
          </a:p>
          <a:p>
            <a:r>
              <a:rPr lang="en-GB" dirty="0"/>
              <a:t>		he, our Saviour, has forever</a:t>
            </a:r>
            <a:endParaRPr lang="en-NZ" dirty="0"/>
          </a:p>
          <a:p>
            <a:r>
              <a:rPr lang="en-GB" dirty="0"/>
              <a:t>		set us free from dire distress.</a:t>
            </a:r>
            <a:endParaRPr lang="en-NZ" dirty="0"/>
          </a:p>
          <a:p>
            <a:r>
              <a:rPr lang="en-GB" dirty="0"/>
              <a:t>	Through his merit we inherit</a:t>
            </a:r>
            <a:endParaRPr lang="en-NZ" dirty="0"/>
          </a:p>
          <a:p>
            <a:r>
              <a:rPr lang="en-GB" dirty="0"/>
              <a:t>		light and peace and happiness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Sin’s bonds severed, we’re delivered;</a:t>
            </a:r>
            <a:endParaRPr lang="en-NZ" dirty="0"/>
          </a:p>
          <a:p>
            <a:r>
              <a:rPr lang="en-GB" dirty="0"/>
              <a:t>		Christ has bruised the serpent’s head;</a:t>
            </a:r>
            <a:endParaRPr lang="en-NZ" dirty="0"/>
          </a:p>
          <a:p>
            <a:r>
              <a:rPr lang="en-GB" dirty="0"/>
              <a:t>		death no longer is the stronger;</a:t>
            </a:r>
            <a:endParaRPr lang="en-NZ" dirty="0"/>
          </a:p>
          <a:p>
            <a:r>
              <a:rPr lang="en-GB" dirty="0"/>
              <a:t>		hell itself is captive led.</a:t>
            </a:r>
            <a:endParaRPr lang="en-NZ" dirty="0"/>
          </a:p>
          <a:p>
            <a:r>
              <a:rPr lang="en-GB" dirty="0"/>
              <a:t>	Christ has risen from death’s prison;</a:t>
            </a:r>
            <a:endParaRPr lang="en-NZ" dirty="0"/>
          </a:p>
          <a:p>
            <a:r>
              <a:rPr lang="en-GB" dirty="0"/>
              <a:t>		o’er the tomb he light has shed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70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his favour, praise forever</a:t>
            </a:r>
            <a:endParaRPr lang="en-NZ" dirty="0"/>
          </a:p>
          <a:p>
            <a:r>
              <a:rPr lang="en-GB" dirty="0"/>
              <a:t>		unto God the Father sing;</a:t>
            </a:r>
            <a:endParaRPr lang="en-NZ" dirty="0"/>
          </a:p>
          <a:p>
            <a:r>
              <a:rPr lang="en-GB" dirty="0"/>
              <a:t>		praise the Saviour, praise him ever,</a:t>
            </a:r>
            <a:endParaRPr lang="en-NZ" dirty="0"/>
          </a:p>
          <a:p>
            <a:r>
              <a:rPr lang="en-GB" dirty="0"/>
              <a:t>		Son of God, our Lord and King.</a:t>
            </a:r>
            <a:endParaRPr lang="en-NZ" dirty="0"/>
          </a:p>
          <a:p>
            <a:r>
              <a:rPr lang="en-GB" dirty="0"/>
              <a:t>	Praise the Spirit; through Christ’s merit</a:t>
            </a:r>
            <a:endParaRPr lang="en-NZ" dirty="0"/>
          </a:p>
          <a:p>
            <a:r>
              <a:rPr lang="en-GB" dirty="0"/>
              <a:t>		he doth us salvation bring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310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V. H. C. </a:t>
            </a:r>
            <a:r>
              <a:rPr lang="en-GB" sz="1000" dirty="0" err="1"/>
              <a:t>Fortunatus</a:t>
            </a:r>
            <a:r>
              <a:rPr lang="en-GB" sz="1000" dirty="0"/>
              <a:t>, c. 530-609; tr. Augustus Nelson, 1863–1949</a:t>
            </a:r>
            <a:endParaRPr lang="en-NZ" sz="1000" dirty="0"/>
          </a:p>
          <a:p>
            <a:pPr algn="r"/>
            <a:r>
              <a:rPr lang="en-GB" sz="1000" dirty="0"/>
              <a:t>Tune: Swedish </a:t>
            </a:r>
            <a:r>
              <a:rPr lang="en-GB" sz="1000" i="1" dirty="0" err="1"/>
              <a:t>Koralbok</a:t>
            </a:r>
            <a:r>
              <a:rPr lang="en-GB" sz="1000" dirty="0"/>
              <a:t>, 1697; </a:t>
            </a:r>
            <a:r>
              <a:rPr lang="en-GB" sz="1000" dirty="0" err="1"/>
              <a:t>desc</a:t>
            </a:r>
            <a:r>
              <a:rPr lang="en-GB" sz="1000" dirty="0"/>
              <a:t>. unknown origin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2014-03-03T02:52:21Z</dcterms:created>
  <dcterms:modified xsi:type="dcterms:W3CDTF">2014-03-03T02:53:28Z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